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33" r:id="rId2"/>
    <p:sldId id="1441" r:id="rId3"/>
    <p:sldId id="1442" r:id="rId4"/>
    <p:sldId id="1443" r:id="rId5"/>
    <p:sldId id="144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393. KA LUNG SUNGAH LA NGAIH KA ZA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In My Heart There Rings a Melody </a:t>
            </a:r>
          </a:p>
          <a:p>
            <a:r>
              <a:rPr lang="en-US" sz="1500" dirty="0"/>
              <a:t>Late 9:14</a:t>
            </a:r>
          </a:p>
          <a:p>
            <a:r>
              <a:rPr lang="en-US" sz="1500" dirty="0"/>
              <a:t>Elton M. Roth 1891-1951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776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hi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604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hi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6598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321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28380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393. KA LUNG SUNGAH LA NGAIH KA ZA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2018-12-15T06:32:50Z</dcterms:modified>
</cp:coreProperties>
</file>